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99"/>
    <a:srgbClr val="FF6600"/>
    <a:srgbClr val="99CCFF"/>
    <a:srgbClr val="CC00CC"/>
    <a:srgbClr val="FFCC00"/>
    <a:srgbClr val="FF0000"/>
    <a:srgbClr val="3333FF"/>
    <a:srgbClr val="00FF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6EB83-932D-4436-B6E9-D796E9976CC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C6A6-74B2-40BD-B022-3A181BB33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ichelleobamawatch.com/" TargetMode="External"/><Relationship Id="rId2" Type="http://schemas.openxmlformats.org/officeDocument/2006/relationships/hyperlink" Target="http://famous-relationships.topsynergy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r.melissaclouthier.blogspot.com/" TargetMode="External"/><Relationship Id="rId4" Type="http://schemas.openxmlformats.org/officeDocument/2006/relationships/hyperlink" Target="http://en.wikipedia.org/wiki/family_of_barak_obam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5333999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CC00"/>
                </a:solidFill>
              </a:rPr>
              <a:t>This presentation was created under the fair use exemption of the U.S. Copyright Law.  Educational fair use guidelines were followed, and further use is restricted.</a:t>
            </a:r>
            <a:endParaRPr lang="en-US" sz="48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http://famous-relationships.topsynergy.com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http://michelleobamawatch.com/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http://en.wikipedia.org/wiki/family_of_barak_obama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http://dr.melissaclouthier.blogspot.com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33FF"/>
                </a:solidFill>
              </a:rPr>
              <a:t>MICHELLE OBAMA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	By: Erin Briggs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born January 17, 1964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still alive today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born in Chicago, Illinois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Michelle Obama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981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3333FF"/>
                </a:solidFill>
              </a:rPr>
              <a:t>married to Barak Obama.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3333FF"/>
                </a:solidFill>
              </a:rPr>
              <a:t> helps people with their life.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752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very caring to other people and herself.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Helps at a soup kitchen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/>
          <a:lstStyle/>
          <a:p>
            <a:r>
              <a:rPr lang="en-US" dirty="0" smtClean="0">
                <a:solidFill>
                  <a:srgbClr val="FFCC00"/>
                </a:solidFill>
              </a:rPr>
              <a:t>Michelle </a:t>
            </a:r>
            <a:r>
              <a:rPr lang="en-US" dirty="0">
                <a:solidFill>
                  <a:srgbClr val="FFCC00"/>
                </a:solidFill>
              </a:rPr>
              <a:t>O</a:t>
            </a:r>
            <a:r>
              <a:rPr lang="en-US" dirty="0" smtClean="0">
                <a:solidFill>
                  <a:srgbClr val="FFCC00"/>
                </a:solidFill>
              </a:rPr>
              <a:t>bama  is important because she is the first lady.</a:t>
            </a:r>
            <a:endParaRPr lang="en-US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Family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FFFF00"/>
                </a:solidFill>
              </a:rPr>
              <a:t>Has 2 girls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Girls names are </a:t>
            </a:r>
            <a:r>
              <a:rPr lang="en-US" dirty="0" err="1" smtClean="0">
                <a:solidFill>
                  <a:srgbClr val="FFFF00"/>
                </a:solidFill>
              </a:rPr>
              <a:t>Malia</a:t>
            </a:r>
            <a:r>
              <a:rPr lang="en-US" dirty="0" smtClean="0">
                <a:solidFill>
                  <a:srgbClr val="FFFF00"/>
                </a:solidFill>
              </a:rPr>
              <a:t> and Sasha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Education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5400" dirty="0" smtClean="0">
                <a:solidFill>
                  <a:srgbClr val="FF6600"/>
                </a:solidFill>
              </a:rPr>
              <a:t>Went to Princeton college</a:t>
            </a:r>
            <a:endParaRPr lang="en-US" sz="5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Other info 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3300"/>
                </a:solidFill>
              </a:rPr>
              <a:t>Age: 45</a:t>
            </a:r>
            <a:endParaRPr lang="en-US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blogs.trb.com/news/politics/blog/Michelle%20Oba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0"/>
            <a:ext cx="3847185" cy="25622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2954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B0F0"/>
                </a:solidFill>
                <a:latin typeface="Bradley Hand ITC" pitchFamily="66" charset="0"/>
              </a:rPr>
              <a:t>Pictures</a:t>
            </a:r>
            <a:endParaRPr lang="en-US" sz="7200" dirty="0">
              <a:solidFill>
                <a:srgbClr val="00B0F0"/>
              </a:solidFill>
              <a:latin typeface="Bradley Hand ITC" pitchFamily="66" charset="0"/>
            </a:endParaRPr>
          </a:p>
        </p:txBody>
      </p:sp>
      <p:pic>
        <p:nvPicPr>
          <p:cNvPr id="1026" name="Picture 2" descr="http://www4.pictures.gi.zimbio.com/Michelle+Obama+Holds+Rally+Oprah+Caroline+1wtYbT-ZHAM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43250" cy="2095500"/>
          </a:xfrm>
          <a:prstGeom prst="rect">
            <a:avLst/>
          </a:prstGeom>
          <a:noFill/>
        </p:spPr>
      </p:pic>
      <p:pic>
        <p:nvPicPr>
          <p:cNvPr id="1028" name="Picture 4" descr="http://frillr.com/files/images/michelle-oba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0"/>
            <a:ext cx="2483556" cy="2590800"/>
          </a:xfrm>
          <a:prstGeom prst="rect">
            <a:avLst/>
          </a:prstGeom>
          <a:noFill/>
        </p:spPr>
      </p:pic>
      <p:pic>
        <p:nvPicPr>
          <p:cNvPr id="1030" name="Picture 6" descr="Caroline Kennedy Pictur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57400"/>
            <a:ext cx="3657600" cy="2438400"/>
          </a:xfrm>
          <a:prstGeom prst="rect">
            <a:avLst/>
          </a:prstGeom>
          <a:noFill/>
        </p:spPr>
      </p:pic>
      <p:pic>
        <p:nvPicPr>
          <p:cNvPr id="1034" name="Picture 10" descr="http://blackcelebritywife.com/news/photos/barack-obama-with-wife-michelle-obam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2514600"/>
            <a:ext cx="2743200" cy="3962401"/>
          </a:xfrm>
          <a:prstGeom prst="rect">
            <a:avLst/>
          </a:prstGeom>
          <a:noFill/>
        </p:spPr>
      </p:pic>
      <p:pic>
        <p:nvPicPr>
          <p:cNvPr id="1036" name="Picture 12" descr="http://blog.mlive.com/elections_impact/2008/06/large_Michelle_Obama_The_Vie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363916"/>
            <a:ext cx="2819399" cy="2494084"/>
          </a:xfrm>
          <a:prstGeom prst="rect">
            <a:avLst/>
          </a:prstGeom>
          <a:noFill/>
        </p:spPr>
      </p:pic>
      <p:pic>
        <p:nvPicPr>
          <p:cNvPr id="2050" name="Picture 2" descr="http://daytimetalk.com/wp-content/uploads/2008/06/michelle-obama-n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2590800"/>
            <a:ext cx="2438400" cy="1946086"/>
          </a:xfrm>
          <a:prstGeom prst="rect">
            <a:avLst/>
          </a:prstGeom>
          <a:noFill/>
        </p:spPr>
      </p:pic>
      <p:pic>
        <p:nvPicPr>
          <p:cNvPr id="2052" name="Picture 4" descr="http://img2.timeinc.net/people/i/2008/news/080707/michelle_obam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19400" y="4521200"/>
            <a:ext cx="1752600" cy="2336800"/>
          </a:xfrm>
          <a:prstGeom prst="rect">
            <a:avLst/>
          </a:prstGeom>
          <a:noFill/>
        </p:spPr>
      </p:pic>
      <p:pic>
        <p:nvPicPr>
          <p:cNvPr id="2054" name="Picture 6" descr="http://s.wsj.net/media/Michelle_DV_2009012017172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95800" y="4495800"/>
            <a:ext cx="1600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117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U.S. Copyright Law.  Educational fair use guidelines were followed, and further use is restricted.</vt:lpstr>
      <vt:lpstr>MICHELLE OBAMA</vt:lpstr>
      <vt:lpstr>Slide 3</vt:lpstr>
      <vt:lpstr>Michelle Obama</vt:lpstr>
      <vt:lpstr>Michelle Obama  is important because she is the first lady.</vt:lpstr>
      <vt:lpstr>Family</vt:lpstr>
      <vt:lpstr>Education</vt:lpstr>
      <vt:lpstr>Other info </vt:lpstr>
      <vt:lpstr>Pictures</vt:lpstr>
      <vt:lpstr>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 Educational fair use guidelines were followed, and further use is restricted.</dc:title>
  <dc:creator>USER</dc:creator>
  <cp:lastModifiedBy>USER</cp:lastModifiedBy>
  <cp:revision>14</cp:revision>
  <dcterms:created xsi:type="dcterms:W3CDTF">2009-03-10T19:57:41Z</dcterms:created>
  <dcterms:modified xsi:type="dcterms:W3CDTF">2009-04-02T20:08:17Z</dcterms:modified>
</cp:coreProperties>
</file>